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81" r:id="rId5"/>
    <p:sldId id="260" r:id="rId6"/>
    <p:sldId id="261" r:id="rId7"/>
    <p:sldId id="279"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0" r:id="rId24"/>
    <p:sldId id="277" r:id="rId25"/>
    <p:sldId id="278" r:id="rId26"/>
    <p:sldId id="25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09" autoAdjust="0"/>
    <p:restoredTop sz="94660"/>
  </p:normalViewPr>
  <p:slideViewPr>
    <p:cSldViewPr snapToGrid="0">
      <p:cViewPr varScale="1">
        <p:scale>
          <a:sx n="115" d="100"/>
          <a:sy n="115" d="100"/>
        </p:scale>
        <p:origin x="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6/2/2021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Kindergarten Awards Ceremony</a:t>
            </a:r>
            <a:endParaRPr lang="en-US" dirty="0"/>
          </a:p>
        </p:txBody>
      </p:sp>
      <p:sp>
        <p:nvSpPr>
          <p:cNvPr id="3" name="Subtitle 2"/>
          <p:cNvSpPr>
            <a:spLocks noGrp="1"/>
          </p:cNvSpPr>
          <p:nvPr>
            <p:ph type="subTitle" idx="1"/>
          </p:nvPr>
        </p:nvSpPr>
        <p:spPr/>
        <p:txBody>
          <a:bodyPr/>
          <a:lstStyle/>
          <a:p>
            <a:pPr algn="ctr"/>
            <a:r>
              <a:rPr lang="en-US" dirty="0" smtClean="0"/>
              <a:t>Mrs. </a:t>
            </a:r>
            <a:r>
              <a:rPr lang="en-US" dirty="0" err="1" smtClean="0"/>
              <a:t>Schaffner’s</a:t>
            </a:r>
            <a:r>
              <a:rPr lang="en-US" dirty="0" smtClean="0"/>
              <a:t> Kindergarten Class</a:t>
            </a:r>
          </a:p>
          <a:p>
            <a:pPr algn="ctr"/>
            <a:r>
              <a:rPr lang="en-US" dirty="0" smtClean="0"/>
              <a:t>2020-2021</a:t>
            </a:r>
            <a:endParaRPr lang="en-US" dirty="0"/>
          </a:p>
        </p:txBody>
      </p:sp>
      <p:pic>
        <p:nvPicPr>
          <p:cNvPr id="5" name="[Royalty Free] Awarding Background Music for Nomination Show and Ceremony Opening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79829" y="5710645"/>
            <a:ext cx="609600" cy="609600"/>
          </a:xfrm>
          <a:prstGeom prst="rect">
            <a:avLst/>
          </a:prstGeom>
        </p:spPr>
      </p:pic>
    </p:spTree>
    <p:extLst>
      <p:ext uri="{BB962C8B-B14F-4D97-AF65-F5344CB8AC3E}">
        <p14:creationId xmlns:p14="http://schemas.microsoft.com/office/powerpoint/2010/main" val="214376517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7642" y="389880"/>
            <a:ext cx="7876715" cy="6078239"/>
          </a:xfrm>
          <a:prstGeom prst="rect">
            <a:avLst/>
          </a:prstGeom>
        </p:spPr>
      </p:pic>
      <p:sp>
        <p:nvSpPr>
          <p:cNvPr id="5" name="Rectangle 4"/>
          <p:cNvSpPr/>
          <p:nvPr/>
        </p:nvSpPr>
        <p:spPr>
          <a:xfrm>
            <a:off x="7176994" y="4615934"/>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6537847" y="4985266"/>
            <a:ext cx="2591025" cy="646232"/>
          </a:xfrm>
          <a:prstGeom prst="rect">
            <a:avLst/>
          </a:prstGeom>
        </p:spPr>
      </p:pic>
      <p:pic>
        <p:nvPicPr>
          <p:cNvPr id="7" name="Picture 6"/>
          <p:cNvPicPr>
            <a:picLocks noChangeAspect="1"/>
          </p:cNvPicPr>
          <p:nvPr/>
        </p:nvPicPr>
        <p:blipFill>
          <a:blip r:embed="rId4"/>
          <a:stretch>
            <a:fillRect/>
          </a:stretch>
        </p:blipFill>
        <p:spPr>
          <a:xfrm>
            <a:off x="4782197" y="3057111"/>
            <a:ext cx="2627604" cy="371888"/>
          </a:xfrm>
          <a:prstGeom prst="rect">
            <a:avLst/>
          </a:prstGeom>
        </p:spPr>
      </p:pic>
      <p:sp>
        <p:nvSpPr>
          <p:cNvPr id="8" name="TextBox 7"/>
          <p:cNvSpPr txBox="1"/>
          <p:nvPr/>
        </p:nvSpPr>
        <p:spPr>
          <a:xfrm>
            <a:off x="5133703" y="3082563"/>
            <a:ext cx="2276098" cy="523220"/>
          </a:xfrm>
          <a:prstGeom prst="rect">
            <a:avLst/>
          </a:prstGeom>
          <a:noFill/>
        </p:spPr>
        <p:txBody>
          <a:bodyPr wrap="square" rtlCol="0">
            <a:spAutoFit/>
          </a:bodyPr>
          <a:lstStyle/>
          <a:p>
            <a:pPr algn="ctr"/>
            <a:r>
              <a:rPr lang="en-US" sz="2800" dirty="0" smtClean="0">
                <a:latin typeface="Ink Free" panose="03080402000500000000" pitchFamily="66" charset="0"/>
              </a:rPr>
              <a:t>Elias </a:t>
            </a:r>
            <a:r>
              <a:rPr lang="en-US" sz="2800" dirty="0" err="1" smtClean="0">
                <a:latin typeface="Ink Free" panose="03080402000500000000" pitchFamily="66" charset="0"/>
              </a:rPr>
              <a:t>Roa</a:t>
            </a:r>
            <a:endParaRPr lang="en-US" sz="2800" dirty="0">
              <a:latin typeface="Ink Free" panose="03080402000500000000" pitchFamily="66" charset="0"/>
            </a:endParaRPr>
          </a:p>
        </p:txBody>
      </p:sp>
    </p:spTree>
    <p:extLst>
      <p:ext uri="{BB962C8B-B14F-4D97-AF65-F5344CB8AC3E}">
        <p14:creationId xmlns:p14="http://schemas.microsoft.com/office/powerpoint/2010/main" val="230337711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7642" y="389880"/>
            <a:ext cx="7876715" cy="6078239"/>
          </a:xfrm>
          <a:prstGeom prst="rect">
            <a:avLst/>
          </a:prstGeom>
        </p:spPr>
      </p:pic>
      <p:sp>
        <p:nvSpPr>
          <p:cNvPr id="5" name="Rectangle 4"/>
          <p:cNvSpPr/>
          <p:nvPr/>
        </p:nvSpPr>
        <p:spPr>
          <a:xfrm>
            <a:off x="7007176" y="4681248"/>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6368029" y="5113117"/>
            <a:ext cx="2591025" cy="646232"/>
          </a:xfrm>
          <a:prstGeom prst="rect">
            <a:avLst/>
          </a:prstGeom>
        </p:spPr>
      </p:pic>
      <p:pic>
        <p:nvPicPr>
          <p:cNvPr id="7" name="Picture 6"/>
          <p:cNvPicPr>
            <a:picLocks noChangeAspect="1"/>
          </p:cNvPicPr>
          <p:nvPr/>
        </p:nvPicPr>
        <p:blipFill>
          <a:blip r:embed="rId4"/>
          <a:stretch>
            <a:fillRect/>
          </a:stretch>
        </p:blipFill>
        <p:spPr>
          <a:xfrm>
            <a:off x="4782197" y="3057111"/>
            <a:ext cx="2627604" cy="371888"/>
          </a:xfrm>
          <a:prstGeom prst="rect">
            <a:avLst/>
          </a:prstGeom>
        </p:spPr>
      </p:pic>
      <p:sp>
        <p:nvSpPr>
          <p:cNvPr id="8" name="TextBox 7"/>
          <p:cNvSpPr txBox="1"/>
          <p:nvPr/>
        </p:nvSpPr>
        <p:spPr>
          <a:xfrm>
            <a:off x="4782197" y="2949034"/>
            <a:ext cx="2627603" cy="523220"/>
          </a:xfrm>
          <a:prstGeom prst="rect">
            <a:avLst/>
          </a:prstGeom>
          <a:noFill/>
        </p:spPr>
        <p:txBody>
          <a:bodyPr wrap="square" rtlCol="0">
            <a:spAutoFit/>
          </a:bodyPr>
          <a:lstStyle/>
          <a:p>
            <a:pPr algn="ctr"/>
            <a:r>
              <a:rPr lang="en-US" sz="2800" dirty="0" smtClean="0">
                <a:latin typeface="Ink Free" panose="03080402000500000000" pitchFamily="66" charset="0"/>
              </a:rPr>
              <a:t>Ava Tran</a:t>
            </a:r>
            <a:endParaRPr lang="en-US" sz="2800" dirty="0">
              <a:latin typeface="Ink Free" panose="03080402000500000000" pitchFamily="66" charset="0"/>
            </a:endParaRPr>
          </a:p>
        </p:txBody>
      </p:sp>
    </p:spTree>
    <p:extLst>
      <p:ext uri="{BB962C8B-B14F-4D97-AF65-F5344CB8AC3E}">
        <p14:creationId xmlns:p14="http://schemas.microsoft.com/office/powerpoint/2010/main" val="272058469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6647" y="575824"/>
            <a:ext cx="7876715" cy="6078239"/>
          </a:xfrm>
          <a:prstGeom prst="rect">
            <a:avLst/>
          </a:prstGeom>
        </p:spPr>
      </p:pic>
      <p:sp>
        <p:nvSpPr>
          <p:cNvPr id="5" name="Rectangle 4"/>
          <p:cNvSpPr/>
          <p:nvPr/>
        </p:nvSpPr>
        <p:spPr>
          <a:xfrm>
            <a:off x="7385999" y="4864128"/>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6642350" y="5296890"/>
            <a:ext cx="2591025" cy="646232"/>
          </a:xfrm>
          <a:prstGeom prst="rect">
            <a:avLst/>
          </a:prstGeom>
        </p:spPr>
      </p:pic>
      <p:pic>
        <p:nvPicPr>
          <p:cNvPr id="7" name="Picture 6"/>
          <p:cNvPicPr>
            <a:picLocks noChangeAspect="1"/>
          </p:cNvPicPr>
          <p:nvPr/>
        </p:nvPicPr>
        <p:blipFill>
          <a:blip r:embed="rId4"/>
          <a:stretch>
            <a:fillRect/>
          </a:stretch>
        </p:blipFill>
        <p:spPr>
          <a:xfrm>
            <a:off x="4782198" y="3243056"/>
            <a:ext cx="2627604" cy="371888"/>
          </a:xfrm>
          <a:prstGeom prst="rect">
            <a:avLst/>
          </a:prstGeom>
        </p:spPr>
      </p:pic>
      <p:sp>
        <p:nvSpPr>
          <p:cNvPr id="8" name="TextBox 7"/>
          <p:cNvSpPr txBox="1"/>
          <p:nvPr/>
        </p:nvSpPr>
        <p:spPr>
          <a:xfrm>
            <a:off x="5120640" y="3167390"/>
            <a:ext cx="2638697" cy="523220"/>
          </a:xfrm>
          <a:prstGeom prst="rect">
            <a:avLst/>
          </a:prstGeom>
          <a:noFill/>
        </p:spPr>
        <p:txBody>
          <a:bodyPr wrap="square" rtlCol="0">
            <a:spAutoFit/>
          </a:bodyPr>
          <a:lstStyle/>
          <a:p>
            <a:pPr algn="ctr"/>
            <a:r>
              <a:rPr lang="en-US" sz="2800" dirty="0" smtClean="0">
                <a:latin typeface="Ink Free" panose="03080402000500000000" pitchFamily="66" charset="0"/>
              </a:rPr>
              <a:t>Kylan Norris</a:t>
            </a:r>
            <a:endParaRPr lang="en-US" sz="2800" dirty="0">
              <a:latin typeface="Ink Free" panose="03080402000500000000" pitchFamily="66" charset="0"/>
            </a:endParaRPr>
          </a:p>
        </p:txBody>
      </p:sp>
    </p:spTree>
    <p:extLst>
      <p:ext uri="{BB962C8B-B14F-4D97-AF65-F5344CB8AC3E}">
        <p14:creationId xmlns:p14="http://schemas.microsoft.com/office/powerpoint/2010/main" val="365846710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79264" y="328021"/>
            <a:ext cx="7876715" cy="6078239"/>
          </a:xfrm>
          <a:prstGeom prst="rect">
            <a:avLst/>
          </a:prstGeom>
        </p:spPr>
      </p:pic>
      <p:sp>
        <p:nvSpPr>
          <p:cNvPr id="5" name="Rectangle 4"/>
          <p:cNvSpPr/>
          <p:nvPr/>
        </p:nvSpPr>
        <p:spPr>
          <a:xfrm>
            <a:off x="6941863" y="4668185"/>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6407218" y="5037517"/>
            <a:ext cx="2591025" cy="646232"/>
          </a:xfrm>
          <a:prstGeom prst="rect">
            <a:avLst/>
          </a:prstGeom>
        </p:spPr>
      </p:pic>
      <p:pic>
        <p:nvPicPr>
          <p:cNvPr id="7" name="Picture 6"/>
          <p:cNvPicPr>
            <a:picLocks noChangeAspect="1"/>
          </p:cNvPicPr>
          <p:nvPr/>
        </p:nvPicPr>
        <p:blipFill>
          <a:blip r:embed="rId4"/>
          <a:stretch>
            <a:fillRect/>
          </a:stretch>
        </p:blipFill>
        <p:spPr>
          <a:xfrm>
            <a:off x="4703819" y="3367140"/>
            <a:ext cx="2627604" cy="371888"/>
          </a:xfrm>
          <a:prstGeom prst="rect">
            <a:avLst/>
          </a:prstGeom>
        </p:spPr>
      </p:pic>
      <p:sp>
        <p:nvSpPr>
          <p:cNvPr id="8" name="TextBox 7"/>
          <p:cNvSpPr txBox="1"/>
          <p:nvPr/>
        </p:nvSpPr>
        <p:spPr>
          <a:xfrm>
            <a:off x="4950823" y="3367140"/>
            <a:ext cx="2380600" cy="523220"/>
          </a:xfrm>
          <a:prstGeom prst="rect">
            <a:avLst/>
          </a:prstGeom>
          <a:noFill/>
        </p:spPr>
        <p:txBody>
          <a:bodyPr wrap="square" rtlCol="0">
            <a:spAutoFit/>
          </a:bodyPr>
          <a:lstStyle/>
          <a:p>
            <a:r>
              <a:rPr lang="en-US" sz="2800" dirty="0" smtClean="0">
                <a:latin typeface="Ink Free" panose="03080402000500000000" pitchFamily="66" charset="0"/>
              </a:rPr>
              <a:t>Sam Allbritton</a:t>
            </a:r>
            <a:endParaRPr lang="en-US" sz="2800" dirty="0">
              <a:latin typeface="Ink Free" panose="03080402000500000000" pitchFamily="66" charset="0"/>
            </a:endParaRPr>
          </a:p>
        </p:txBody>
      </p:sp>
    </p:spTree>
    <p:extLst>
      <p:ext uri="{BB962C8B-B14F-4D97-AF65-F5344CB8AC3E}">
        <p14:creationId xmlns:p14="http://schemas.microsoft.com/office/powerpoint/2010/main" val="94502316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2510" y="337628"/>
            <a:ext cx="7876715" cy="6078239"/>
          </a:xfrm>
          <a:prstGeom prst="rect">
            <a:avLst/>
          </a:prstGeom>
        </p:spPr>
      </p:pic>
      <p:sp>
        <p:nvSpPr>
          <p:cNvPr id="5" name="Rectangle 4"/>
          <p:cNvSpPr/>
          <p:nvPr/>
        </p:nvSpPr>
        <p:spPr>
          <a:xfrm>
            <a:off x="6811234" y="4655122"/>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6172087" y="5073928"/>
            <a:ext cx="2591025" cy="646232"/>
          </a:xfrm>
          <a:prstGeom prst="rect">
            <a:avLst/>
          </a:prstGeom>
        </p:spPr>
      </p:pic>
      <p:pic>
        <p:nvPicPr>
          <p:cNvPr id="7" name="Picture 6"/>
          <p:cNvPicPr>
            <a:picLocks noChangeAspect="1"/>
          </p:cNvPicPr>
          <p:nvPr/>
        </p:nvPicPr>
        <p:blipFill>
          <a:blip r:embed="rId4"/>
          <a:stretch>
            <a:fillRect/>
          </a:stretch>
        </p:blipFill>
        <p:spPr>
          <a:xfrm>
            <a:off x="4703821" y="3376747"/>
            <a:ext cx="2627604" cy="371888"/>
          </a:xfrm>
          <a:prstGeom prst="rect">
            <a:avLst/>
          </a:prstGeom>
        </p:spPr>
      </p:pic>
      <p:sp>
        <p:nvSpPr>
          <p:cNvPr id="8" name="TextBox 7"/>
          <p:cNvSpPr txBox="1"/>
          <p:nvPr/>
        </p:nvSpPr>
        <p:spPr>
          <a:xfrm>
            <a:off x="4114801" y="3376747"/>
            <a:ext cx="3487782" cy="523220"/>
          </a:xfrm>
          <a:prstGeom prst="rect">
            <a:avLst/>
          </a:prstGeom>
          <a:noFill/>
        </p:spPr>
        <p:txBody>
          <a:bodyPr wrap="square" rtlCol="0">
            <a:spAutoFit/>
          </a:bodyPr>
          <a:lstStyle/>
          <a:p>
            <a:pPr algn="ctr"/>
            <a:r>
              <a:rPr lang="en-US" sz="2800" dirty="0" smtClean="0">
                <a:latin typeface="Ink Free" panose="03080402000500000000" pitchFamily="66" charset="0"/>
              </a:rPr>
              <a:t>Riley Anne </a:t>
            </a:r>
            <a:r>
              <a:rPr lang="en-US" sz="2800" dirty="0" err="1" smtClean="0">
                <a:latin typeface="Ink Free" panose="03080402000500000000" pitchFamily="66" charset="0"/>
              </a:rPr>
              <a:t>Defibaugh</a:t>
            </a:r>
            <a:endParaRPr lang="en-US" sz="2800" dirty="0">
              <a:latin typeface="Ink Free" panose="03080402000500000000" pitchFamily="66" charset="0"/>
            </a:endParaRPr>
          </a:p>
        </p:txBody>
      </p:sp>
    </p:spTree>
    <p:extLst>
      <p:ext uri="{BB962C8B-B14F-4D97-AF65-F5344CB8AC3E}">
        <p14:creationId xmlns:p14="http://schemas.microsoft.com/office/powerpoint/2010/main" val="276293939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9893" y="324565"/>
            <a:ext cx="7876715" cy="6078239"/>
          </a:xfrm>
          <a:prstGeom prst="rect">
            <a:avLst/>
          </a:prstGeom>
        </p:spPr>
      </p:pic>
      <p:sp>
        <p:nvSpPr>
          <p:cNvPr id="5" name="Rectangle 4"/>
          <p:cNvSpPr/>
          <p:nvPr/>
        </p:nvSpPr>
        <p:spPr>
          <a:xfrm>
            <a:off x="7085554" y="4628996"/>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6629287" y="5054334"/>
            <a:ext cx="2591025" cy="646232"/>
          </a:xfrm>
          <a:prstGeom prst="rect">
            <a:avLst/>
          </a:prstGeom>
        </p:spPr>
      </p:pic>
      <p:pic>
        <p:nvPicPr>
          <p:cNvPr id="7" name="Picture 6"/>
          <p:cNvPicPr>
            <a:picLocks noChangeAspect="1"/>
          </p:cNvPicPr>
          <p:nvPr/>
        </p:nvPicPr>
        <p:blipFill>
          <a:blip r:embed="rId4"/>
          <a:stretch>
            <a:fillRect/>
          </a:stretch>
        </p:blipFill>
        <p:spPr>
          <a:xfrm>
            <a:off x="4834448" y="3363684"/>
            <a:ext cx="2627604" cy="371888"/>
          </a:xfrm>
          <a:prstGeom prst="rect">
            <a:avLst/>
          </a:prstGeom>
        </p:spPr>
      </p:pic>
      <p:sp>
        <p:nvSpPr>
          <p:cNvPr id="8" name="TextBox 7"/>
          <p:cNvSpPr txBox="1"/>
          <p:nvPr/>
        </p:nvSpPr>
        <p:spPr>
          <a:xfrm>
            <a:off x="4984075" y="3446395"/>
            <a:ext cx="2328349" cy="523220"/>
          </a:xfrm>
          <a:prstGeom prst="rect">
            <a:avLst/>
          </a:prstGeom>
          <a:noFill/>
        </p:spPr>
        <p:txBody>
          <a:bodyPr wrap="square" rtlCol="0">
            <a:spAutoFit/>
          </a:bodyPr>
          <a:lstStyle/>
          <a:p>
            <a:pPr algn="ctr"/>
            <a:r>
              <a:rPr lang="en-US" sz="2800" dirty="0" smtClean="0">
                <a:latin typeface="Ink Free" panose="03080402000500000000" pitchFamily="66" charset="0"/>
              </a:rPr>
              <a:t>Jayson </a:t>
            </a:r>
            <a:r>
              <a:rPr lang="en-US" sz="2800" dirty="0" err="1" smtClean="0">
                <a:latin typeface="Ink Free" panose="03080402000500000000" pitchFamily="66" charset="0"/>
              </a:rPr>
              <a:t>Easom</a:t>
            </a:r>
            <a:endParaRPr lang="en-US" sz="2800" dirty="0">
              <a:latin typeface="Ink Free" panose="03080402000500000000" pitchFamily="66" charset="0"/>
            </a:endParaRPr>
          </a:p>
        </p:txBody>
      </p:sp>
    </p:spTree>
    <p:extLst>
      <p:ext uri="{BB962C8B-B14F-4D97-AF65-F5344CB8AC3E}">
        <p14:creationId xmlns:p14="http://schemas.microsoft.com/office/powerpoint/2010/main" val="143146929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33284" y="416006"/>
            <a:ext cx="7876715" cy="6078239"/>
          </a:xfrm>
          <a:prstGeom prst="rect">
            <a:avLst/>
          </a:prstGeom>
        </p:spPr>
      </p:pic>
      <p:sp>
        <p:nvSpPr>
          <p:cNvPr id="5" name="Rectangle 4"/>
          <p:cNvSpPr/>
          <p:nvPr/>
        </p:nvSpPr>
        <p:spPr>
          <a:xfrm>
            <a:off x="6367097" y="4824940"/>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5871642" y="5457198"/>
            <a:ext cx="2591025" cy="646232"/>
          </a:xfrm>
          <a:prstGeom prst="rect">
            <a:avLst/>
          </a:prstGeom>
        </p:spPr>
      </p:pic>
      <p:pic>
        <p:nvPicPr>
          <p:cNvPr id="7" name="Picture 6"/>
          <p:cNvPicPr>
            <a:picLocks noChangeAspect="1"/>
          </p:cNvPicPr>
          <p:nvPr/>
        </p:nvPicPr>
        <p:blipFill>
          <a:blip r:embed="rId4"/>
          <a:stretch>
            <a:fillRect/>
          </a:stretch>
        </p:blipFill>
        <p:spPr>
          <a:xfrm>
            <a:off x="4769135" y="2978735"/>
            <a:ext cx="2627604" cy="371888"/>
          </a:xfrm>
          <a:prstGeom prst="rect">
            <a:avLst/>
          </a:prstGeom>
        </p:spPr>
      </p:pic>
      <p:sp>
        <p:nvSpPr>
          <p:cNvPr id="8" name="TextBox 7"/>
          <p:cNvSpPr txBox="1"/>
          <p:nvPr/>
        </p:nvSpPr>
        <p:spPr>
          <a:xfrm>
            <a:off x="4715578" y="2928088"/>
            <a:ext cx="2312126" cy="523220"/>
          </a:xfrm>
          <a:prstGeom prst="rect">
            <a:avLst/>
          </a:prstGeom>
          <a:noFill/>
        </p:spPr>
        <p:txBody>
          <a:bodyPr wrap="square" rtlCol="0">
            <a:spAutoFit/>
          </a:bodyPr>
          <a:lstStyle/>
          <a:p>
            <a:pPr algn="ctr"/>
            <a:r>
              <a:rPr lang="en-US" sz="2800" dirty="0" smtClean="0">
                <a:latin typeface="Ink Free" panose="03080402000500000000" pitchFamily="66" charset="0"/>
              </a:rPr>
              <a:t>Yesania Sapp</a:t>
            </a:r>
            <a:endParaRPr lang="en-US" sz="2800" dirty="0">
              <a:latin typeface="Ink Free" panose="03080402000500000000" pitchFamily="66" charset="0"/>
            </a:endParaRPr>
          </a:p>
        </p:txBody>
      </p:sp>
    </p:spTree>
    <p:extLst>
      <p:ext uri="{BB962C8B-B14F-4D97-AF65-F5344CB8AC3E}">
        <p14:creationId xmlns:p14="http://schemas.microsoft.com/office/powerpoint/2010/main" val="115717166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83768" y="363754"/>
            <a:ext cx="7876715" cy="6078239"/>
          </a:xfrm>
          <a:prstGeom prst="rect">
            <a:avLst/>
          </a:prstGeom>
        </p:spPr>
      </p:pic>
      <p:sp>
        <p:nvSpPr>
          <p:cNvPr id="5" name="Rectangle 4"/>
          <p:cNvSpPr/>
          <p:nvPr/>
        </p:nvSpPr>
        <p:spPr>
          <a:xfrm>
            <a:off x="7020240" y="4681248"/>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6563972" y="5100054"/>
            <a:ext cx="2591025" cy="646232"/>
          </a:xfrm>
          <a:prstGeom prst="rect">
            <a:avLst/>
          </a:prstGeom>
        </p:spPr>
      </p:pic>
      <p:pic>
        <p:nvPicPr>
          <p:cNvPr id="7" name="Picture 6"/>
          <p:cNvPicPr>
            <a:picLocks noChangeAspect="1"/>
          </p:cNvPicPr>
          <p:nvPr/>
        </p:nvPicPr>
        <p:blipFill>
          <a:blip r:embed="rId4"/>
          <a:stretch>
            <a:fillRect/>
          </a:stretch>
        </p:blipFill>
        <p:spPr>
          <a:xfrm>
            <a:off x="4808323" y="3030985"/>
            <a:ext cx="2627604" cy="371888"/>
          </a:xfrm>
          <a:prstGeom prst="rect">
            <a:avLst/>
          </a:prstGeom>
        </p:spPr>
      </p:pic>
      <p:sp>
        <p:nvSpPr>
          <p:cNvPr id="8" name="TextBox 7"/>
          <p:cNvSpPr txBox="1"/>
          <p:nvPr/>
        </p:nvSpPr>
        <p:spPr>
          <a:xfrm>
            <a:off x="5368834" y="3030985"/>
            <a:ext cx="2067093" cy="523220"/>
          </a:xfrm>
          <a:prstGeom prst="rect">
            <a:avLst/>
          </a:prstGeom>
          <a:noFill/>
        </p:spPr>
        <p:txBody>
          <a:bodyPr wrap="square" rtlCol="0">
            <a:spAutoFit/>
          </a:bodyPr>
          <a:lstStyle/>
          <a:p>
            <a:r>
              <a:rPr lang="en-US" sz="2800" dirty="0" smtClean="0">
                <a:latin typeface="Ink Free" panose="03080402000500000000" pitchFamily="66" charset="0"/>
              </a:rPr>
              <a:t>Ronald Mills</a:t>
            </a:r>
            <a:endParaRPr lang="en-US" sz="2800" dirty="0">
              <a:latin typeface="Ink Free" panose="03080402000500000000" pitchFamily="66" charset="0"/>
            </a:endParaRPr>
          </a:p>
        </p:txBody>
      </p:sp>
    </p:spTree>
    <p:extLst>
      <p:ext uri="{BB962C8B-B14F-4D97-AF65-F5344CB8AC3E}">
        <p14:creationId xmlns:p14="http://schemas.microsoft.com/office/powerpoint/2010/main" val="314877686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7642" y="363754"/>
            <a:ext cx="7876715" cy="6078239"/>
          </a:xfrm>
          <a:prstGeom prst="rect">
            <a:avLst/>
          </a:prstGeom>
        </p:spPr>
      </p:pic>
      <p:sp>
        <p:nvSpPr>
          <p:cNvPr id="5" name="Rectangle 4"/>
          <p:cNvSpPr/>
          <p:nvPr/>
        </p:nvSpPr>
        <p:spPr>
          <a:xfrm>
            <a:off x="7137805" y="4615934"/>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6498658" y="4985266"/>
            <a:ext cx="2591025" cy="646232"/>
          </a:xfrm>
          <a:prstGeom prst="rect">
            <a:avLst/>
          </a:prstGeom>
        </p:spPr>
      </p:pic>
      <p:pic>
        <p:nvPicPr>
          <p:cNvPr id="7" name="Picture 6"/>
          <p:cNvPicPr>
            <a:picLocks noChangeAspect="1"/>
          </p:cNvPicPr>
          <p:nvPr/>
        </p:nvPicPr>
        <p:blipFill>
          <a:blip r:embed="rId4"/>
          <a:stretch>
            <a:fillRect/>
          </a:stretch>
        </p:blipFill>
        <p:spPr>
          <a:xfrm>
            <a:off x="4782197" y="3433551"/>
            <a:ext cx="2627604" cy="371888"/>
          </a:xfrm>
          <a:prstGeom prst="rect">
            <a:avLst/>
          </a:prstGeom>
        </p:spPr>
      </p:pic>
      <p:sp>
        <p:nvSpPr>
          <p:cNvPr id="8" name="TextBox 7"/>
          <p:cNvSpPr txBox="1"/>
          <p:nvPr/>
        </p:nvSpPr>
        <p:spPr>
          <a:xfrm>
            <a:off x="5068389" y="3433551"/>
            <a:ext cx="2341412" cy="523220"/>
          </a:xfrm>
          <a:prstGeom prst="rect">
            <a:avLst/>
          </a:prstGeom>
          <a:noFill/>
        </p:spPr>
        <p:txBody>
          <a:bodyPr wrap="square" rtlCol="0">
            <a:spAutoFit/>
          </a:bodyPr>
          <a:lstStyle/>
          <a:p>
            <a:pPr algn="ctr"/>
            <a:r>
              <a:rPr lang="en-US" sz="2800" dirty="0" smtClean="0">
                <a:latin typeface="Ink Free" panose="03080402000500000000" pitchFamily="66" charset="0"/>
              </a:rPr>
              <a:t>Emani Sawyer</a:t>
            </a:r>
            <a:endParaRPr lang="en-US" sz="2800" dirty="0">
              <a:latin typeface="Ink Free" panose="03080402000500000000" pitchFamily="66" charset="0"/>
            </a:endParaRPr>
          </a:p>
        </p:txBody>
      </p:sp>
    </p:spTree>
    <p:extLst>
      <p:ext uri="{BB962C8B-B14F-4D97-AF65-F5344CB8AC3E}">
        <p14:creationId xmlns:p14="http://schemas.microsoft.com/office/powerpoint/2010/main" val="295043231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7642" y="389880"/>
            <a:ext cx="7876715" cy="6078239"/>
          </a:xfrm>
          <a:prstGeom prst="rect">
            <a:avLst/>
          </a:prstGeom>
        </p:spPr>
      </p:pic>
      <p:sp>
        <p:nvSpPr>
          <p:cNvPr id="5" name="Rectangle 4"/>
          <p:cNvSpPr/>
          <p:nvPr/>
        </p:nvSpPr>
        <p:spPr>
          <a:xfrm>
            <a:off x="3819840" y="4642060"/>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3180693" y="5093523"/>
            <a:ext cx="2591025" cy="646232"/>
          </a:xfrm>
          <a:prstGeom prst="rect">
            <a:avLst/>
          </a:prstGeom>
        </p:spPr>
      </p:pic>
      <p:sp>
        <p:nvSpPr>
          <p:cNvPr id="8" name="TextBox 7"/>
          <p:cNvSpPr txBox="1"/>
          <p:nvPr/>
        </p:nvSpPr>
        <p:spPr>
          <a:xfrm>
            <a:off x="4937760" y="2952205"/>
            <a:ext cx="2534194" cy="523220"/>
          </a:xfrm>
          <a:prstGeom prst="rect">
            <a:avLst/>
          </a:prstGeom>
          <a:noFill/>
        </p:spPr>
        <p:txBody>
          <a:bodyPr wrap="square" rtlCol="0">
            <a:spAutoFit/>
          </a:bodyPr>
          <a:lstStyle/>
          <a:p>
            <a:pPr algn="ctr"/>
            <a:r>
              <a:rPr lang="en-US" sz="2800" dirty="0" smtClean="0">
                <a:latin typeface="Ink Free" panose="03080402000500000000" pitchFamily="66" charset="0"/>
              </a:rPr>
              <a:t>Sydney Kilgore</a:t>
            </a:r>
            <a:endParaRPr lang="en-US" sz="2800" dirty="0">
              <a:latin typeface="Ink Free" panose="03080402000500000000" pitchFamily="66" charset="0"/>
            </a:endParaRPr>
          </a:p>
        </p:txBody>
      </p:sp>
    </p:spTree>
    <p:extLst>
      <p:ext uri="{BB962C8B-B14F-4D97-AF65-F5344CB8AC3E}">
        <p14:creationId xmlns:p14="http://schemas.microsoft.com/office/powerpoint/2010/main" val="51404629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Memorable Moments from our year</a:t>
            </a:r>
            <a:endParaRPr lang="en-US" dirty="0"/>
          </a:p>
        </p:txBody>
      </p:sp>
      <p:sp>
        <p:nvSpPr>
          <p:cNvPr id="5" name="Content Placeholder 4"/>
          <p:cNvSpPr>
            <a:spLocks noGrp="1"/>
          </p:cNvSpPr>
          <p:nvPr>
            <p:ph idx="1"/>
          </p:nvPr>
        </p:nvSpPr>
        <p:spPr>
          <a:xfrm>
            <a:off x="1451579" y="1853754"/>
            <a:ext cx="9603275" cy="5004246"/>
          </a:xfrm>
        </p:spPr>
        <p:txBody>
          <a:bodyPr>
            <a:normAutofit/>
          </a:bodyPr>
          <a:lstStyle/>
          <a:p>
            <a:pPr algn="ctr"/>
            <a:r>
              <a:rPr lang="en-US" dirty="0" smtClean="0"/>
              <a:t>Masks and social distancing</a:t>
            </a:r>
          </a:p>
          <a:p>
            <a:pPr algn="ctr"/>
            <a:r>
              <a:rPr lang="en-US" dirty="0" smtClean="0"/>
              <a:t>Lots of birthday parties</a:t>
            </a:r>
          </a:p>
          <a:p>
            <a:pPr algn="ctr"/>
            <a:r>
              <a:rPr lang="en-US" dirty="0" smtClean="0"/>
              <a:t>Playground time</a:t>
            </a:r>
          </a:p>
          <a:p>
            <a:pPr algn="ctr"/>
            <a:r>
              <a:rPr lang="en-US" dirty="0" smtClean="0"/>
              <a:t>Fun Centers</a:t>
            </a:r>
          </a:p>
          <a:p>
            <a:pPr algn="ctr"/>
            <a:r>
              <a:rPr lang="en-US" dirty="0" smtClean="0"/>
              <a:t>Morning bins</a:t>
            </a:r>
          </a:p>
          <a:p>
            <a:pPr algn="ctr"/>
            <a:r>
              <a:rPr lang="en-US" dirty="0" smtClean="0"/>
              <a:t>ABC backwards countdown</a:t>
            </a:r>
            <a:r>
              <a:rPr lang="en-US" dirty="0"/>
              <a:t> </a:t>
            </a:r>
            <a:r>
              <a:rPr lang="en-US" dirty="0" smtClean="0"/>
              <a:t>days</a:t>
            </a:r>
          </a:p>
          <a:p>
            <a:pPr algn="ctr"/>
            <a:r>
              <a:rPr lang="en-US" dirty="0" smtClean="0"/>
              <a:t>Chromebooks</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p:txBody>
      </p:sp>
    </p:spTree>
    <p:extLst>
      <p:ext uri="{BB962C8B-B14F-4D97-AF65-F5344CB8AC3E}">
        <p14:creationId xmlns:p14="http://schemas.microsoft.com/office/powerpoint/2010/main" val="18426939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7642" y="389880"/>
            <a:ext cx="7876715" cy="6078239"/>
          </a:xfrm>
          <a:prstGeom prst="rect">
            <a:avLst/>
          </a:prstGeom>
        </p:spPr>
      </p:pic>
      <p:sp>
        <p:nvSpPr>
          <p:cNvPr id="5" name="Rectangle 4"/>
          <p:cNvSpPr/>
          <p:nvPr/>
        </p:nvSpPr>
        <p:spPr>
          <a:xfrm>
            <a:off x="3793714" y="4615934"/>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3154567" y="4985266"/>
            <a:ext cx="2591025" cy="646232"/>
          </a:xfrm>
          <a:prstGeom prst="rect">
            <a:avLst/>
          </a:prstGeom>
        </p:spPr>
      </p:pic>
      <p:sp>
        <p:nvSpPr>
          <p:cNvPr id="8" name="TextBox 7"/>
          <p:cNvSpPr txBox="1"/>
          <p:nvPr/>
        </p:nvSpPr>
        <p:spPr>
          <a:xfrm>
            <a:off x="5094514" y="3383280"/>
            <a:ext cx="2338252" cy="523220"/>
          </a:xfrm>
          <a:prstGeom prst="rect">
            <a:avLst/>
          </a:prstGeom>
          <a:noFill/>
        </p:spPr>
        <p:txBody>
          <a:bodyPr wrap="square" rtlCol="0">
            <a:spAutoFit/>
          </a:bodyPr>
          <a:lstStyle/>
          <a:p>
            <a:pPr algn="ctr"/>
            <a:r>
              <a:rPr lang="en-US" sz="2800" dirty="0" smtClean="0">
                <a:latin typeface="Ink Free" panose="03080402000500000000" pitchFamily="66" charset="0"/>
              </a:rPr>
              <a:t>Robert Hall</a:t>
            </a:r>
            <a:endParaRPr lang="en-US" sz="2800" dirty="0">
              <a:latin typeface="Ink Free" panose="03080402000500000000" pitchFamily="66" charset="0"/>
            </a:endParaRPr>
          </a:p>
        </p:txBody>
      </p:sp>
    </p:spTree>
    <p:extLst>
      <p:ext uri="{BB962C8B-B14F-4D97-AF65-F5344CB8AC3E}">
        <p14:creationId xmlns:p14="http://schemas.microsoft.com/office/powerpoint/2010/main" val="154751743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7642" y="389880"/>
            <a:ext cx="7876715" cy="6078239"/>
          </a:xfrm>
          <a:prstGeom prst="rect">
            <a:avLst/>
          </a:prstGeom>
        </p:spPr>
      </p:pic>
      <p:sp>
        <p:nvSpPr>
          <p:cNvPr id="5" name="Rectangle 4"/>
          <p:cNvSpPr/>
          <p:nvPr/>
        </p:nvSpPr>
        <p:spPr>
          <a:xfrm>
            <a:off x="3859028" y="4615934"/>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3504974" y="4985266"/>
            <a:ext cx="2591025" cy="646232"/>
          </a:xfrm>
          <a:prstGeom prst="rect">
            <a:avLst/>
          </a:prstGeom>
        </p:spPr>
      </p:pic>
      <p:sp>
        <p:nvSpPr>
          <p:cNvPr id="8" name="TextBox 7"/>
          <p:cNvSpPr txBox="1"/>
          <p:nvPr/>
        </p:nvSpPr>
        <p:spPr>
          <a:xfrm>
            <a:off x="4628630" y="2905779"/>
            <a:ext cx="2612572" cy="523220"/>
          </a:xfrm>
          <a:prstGeom prst="rect">
            <a:avLst/>
          </a:prstGeom>
          <a:noFill/>
        </p:spPr>
        <p:txBody>
          <a:bodyPr wrap="square" rtlCol="0">
            <a:spAutoFit/>
          </a:bodyPr>
          <a:lstStyle/>
          <a:p>
            <a:pPr algn="ctr"/>
            <a:r>
              <a:rPr lang="en-US" sz="2800" dirty="0" err="1" smtClean="0">
                <a:latin typeface="Ink Free" panose="03080402000500000000" pitchFamily="66" charset="0"/>
              </a:rPr>
              <a:t>Layan</a:t>
            </a:r>
            <a:r>
              <a:rPr lang="en-US" sz="2800" dirty="0" smtClean="0">
                <a:latin typeface="Ink Free" panose="03080402000500000000" pitchFamily="66" charset="0"/>
              </a:rPr>
              <a:t> </a:t>
            </a:r>
            <a:r>
              <a:rPr lang="en-US" sz="2800" dirty="0" err="1" smtClean="0">
                <a:latin typeface="Ink Free" panose="03080402000500000000" pitchFamily="66" charset="0"/>
              </a:rPr>
              <a:t>Darwish</a:t>
            </a:r>
            <a:endParaRPr lang="en-US" sz="2800" dirty="0">
              <a:latin typeface="Ink Free" panose="03080402000500000000" pitchFamily="66" charset="0"/>
            </a:endParaRPr>
          </a:p>
        </p:txBody>
      </p:sp>
    </p:spTree>
    <p:extLst>
      <p:ext uri="{BB962C8B-B14F-4D97-AF65-F5344CB8AC3E}">
        <p14:creationId xmlns:p14="http://schemas.microsoft.com/office/powerpoint/2010/main" val="137918607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7642" y="389880"/>
            <a:ext cx="7876715" cy="6078239"/>
          </a:xfrm>
          <a:prstGeom prst="rect">
            <a:avLst/>
          </a:prstGeom>
        </p:spPr>
      </p:pic>
      <p:sp>
        <p:nvSpPr>
          <p:cNvPr id="5" name="Rectangle 4"/>
          <p:cNvSpPr/>
          <p:nvPr/>
        </p:nvSpPr>
        <p:spPr>
          <a:xfrm>
            <a:off x="3832902" y="4511431"/>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3504974" y="4880763"/>
            <a:ext cx="2591025" cy="646232"/>
          </a:xfrm>
          <a:prstGeom prst="rect">
            <a:avLst/>
          </a:prstGeom>
        </p:spPr>
      </p:pic>
      <p:sp>
        <p:nvSpPr>
          <p:cNvPr id="8" name="TextBox 7"/>
          <p:cNvSpPr txBox="1"/>
          <p:nvPr/>
        </p:nvSpPr>
        <p:spPr>
          <a:xfrm>
            <a:off x="4926873" y="2905779"/>
            <a:ext cx="2338252" cy="523220"/>
          </a:xfrm>
          <a:prstGeom prst="rect">
            <a:avLst/>
          </a:prstGeom>
          <a:noFill/>
        </p:spPr>
        <p:txBody>
          <a:bodyPr wrap="square" rtlCol="0">
            <a:spAutoFit/>
          </a:bodyPr>
          <a:lstStyle/>
          <a:p>
            <a:pPr algn="ctr"/>
            <a:r>
              <a:rPr lang="en-US" sz="2800" dirty="0" err="1" smtClean="0">
                <a:latin typeface="Ink Free" panose="03080402000500000000" pitchFamily="66" charset="0"/>
              </a:rPr>
              <a:t>Wali</a:t>
            </a:r>
            <a:r>
              <a:rPr lang="en-US" sz="2800" dirty="0" smtClean="0">
                <a:latin typeface="Ink Free" panose="03080402000500000000" pitchFamily="66" charset="0"/>
              </a:rPr>
              <a:t> Odom</a:t>
            </a:r>
            <a:endParaRPr lang="en-US" sz="2800" dirty="0">
              <a:latin typeface="Ink Free" panose="03080402000500000000" pitchFamily="66" charset="0"/>
            </a:endParaRPr>
          </a:p>
        </p:txBody>
      </p:sp>
    </p:spTree>
    <p:extLst>
      <p:ext uri="{BB962C8B-B14F-4D97-AF65-F5344CB8AC3E}">
        <p14:creationId xmlns:p14="http://schemas.microsoft.com/office/powerpoint/2010/main" val="39106861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6202" y="311503"/>
            <a:ext cx="7876715" cy="6078239"/>
          </a:xfrm>
          <a:prstGeom prst="rect">
            <a:avLst/>
          </a:prstGeom>
        </p:spPr>
      </p:pic>
      <p:sp>
        <p:nvSpPr>
          <p:cNvPr id="3" name="Rectangle 2"/>
          <p:cNvSpPr/>
          <p:nvPr/>
        </p:nvSpPr>
        <p:spPr>
          <a:xfrm>
            <a:off x="3597771" y="4485305"/>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4" name="Picture 3"/>
          <p:cNvPicPr>
            <a:picLocks noChangeAspect="1"/>
          </p:cNvPicPr>
          <p:nvPr/>
        </p:nvPicPr>
        <p:blipFill>
          <a:blip r:embed="rId3"/>
          <a:stretch>
            <a:fillRect/>
          </a:stretch>
        </p:blipFill>
        <p:spPr>
          <a:xfrm>
            <a:off x="3180693" y="4949832"/>
            <a:ext cx="2591025" cy="646232"/>
          </a:xfrm>
          <a:prstGeom prst="rect">
            <a:avLst/>
          </a:prstGeom>
        </p:spPr>
      </p:pic>
      <p:sp>
        <p:nvSpPr>
          <p:cNvPr id="6" name="TextBox 5"/>
          <p:cNvSpPr txBox="1"/>
          <p:nvPr/>
        </p:nvSpPr>
        <p:spPr>
          <a:xfrm>
            <a:off x="5016137" y="3350622"/>
            <a:ext cx="2416629" cy="523220"/>
          </a:xfrm>
          <a:prstGeom prst="rect">
            <a:avLst/>
          </a:prstGeom>
          <a:noFill/>
        </p:spPr>
        <p:txBody>
          <a:bodyPr wrap="square" rtlCol="0">
            <a:spAutoFit/>
          </a:bodyPr>
          <a:lstStyle/>
          <a:p>
            <a:r>
              <a:rPr lang="en-US" sz="2800" dirty="0" smtClean="0">
                <a:latin typeface="Ink Free" panose="03080402000500000000" pitchFamily="66" charset="0"/>
              </a:rPr>
              <a:t>Taniah Ford</a:t>
            </a:r>
            <a:endParaRPr lang="en-US" sz="2800" dirty="0">
              <a:latin typeface="Ink Free" panose="03080402000500000000" pitchFamily="66" charset="0"/>
            </a:endParaRPr>
          </a:p>
        </p:txBody>
      </p:sp>
    </p:spTree>
    <p:extLst>
      <p:ext uri="{BB962C8B-B14F-4D97-AF65-F5344CB8AC3E}">
        <p14:creationId xmlns:p14="http://schemas.microsoft.com/office/powerpoint/2010/main" val="94473696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Summer Learning Bags</a:t>
            </a:r>
            <a:endParaRPr lang="en-US" dirty="0"/>
          </a:p>
        </p:txBody>
      </p:sp>
      <p:sp>
        <p:nvSpPr>
          <p:cNvPr id="3" name="Content Placeholder 2"/>
          <p:cNvSpPr>
            <a:spLocks noGrp="1"/>
          </p:cNvSpPr>
          <p:nvPr>
            <p:ph idx="1"/>
          </p:nvPr>
        </p:nvSpPr>
        <p:spPr/>
        <p:txBody>
          <a:bodyPr/>
          <a:lstStyle/>
          <a:p>
            <a:pPr algn="ctr"/>
            <a:r>
              <a:rPr lang="en-US" dirty="0" smtClean="0"/>
              <a:t>Through a </a:t>
            </a:r>
            <a:r>
              <a:rPr lang="en-US" dirty="0" err="1" smtClean="0"/>
              <a:t>Donorschoose</a:t>
            </a:r>
            <a:r>
              <a:rPr lang="en-US" dirty="0" smtClean="0"/>
              <a:t> Project, I was able to purchase a Summer Learning Bag for each student. </a:t>
            </a:r>
          </a:p>
          <a:p>
            <a:pPr algn="ctr"/>
            <a:r>
              <a:rPr lang="en-US" dirty="0" smtClean="0"/>
              <a:t>Each bag has three picture books, set of kid’s card games, Summer workbook, crayons, pencils, and a summer activity calendar.</a:t>
            </a:r>
          </a:p>
          <a:p>
            <a:pPr algn="ctr"/>
            <a:r>
              <a:rPr lang="en-US" dirty="0" smtClean="0"/>
              <a:t>My  hope is that your child will be able to have a fun summer and not lose the skills they have learned this year.</a:t>
            </a:r>
          </a:p>
          <a:p>
            <a:pPr algn="ctr"/>
            <a:r>
              <a:rPr lang="en-US" dirty="0" smtClean="0"/>
              <a:t>Summer Learning Bags will come home on Monday.</a:t>
            </a:r>
          </a:p>
          <a:p>
            <a:pPr algn="ctr"/>
            <a:endParaRPr lang="en-US" dirty="0"/>
          </a:p>
        </p:txBody>
      </p:sp>
    </p:spTree>
    <p:extLst>
      <p:ext uri="{BB962C8B-B14F-4D97-AF65-F5344CB8AC3E}">
        <p14:creationId xmlns:p14="http://schemas.microsoft.com/office/powerpoint/2010/main" val="256395434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Summer Learning Bags</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936" y="2455817"/>
            <a:ext cx="3351409" cy="2513557"/>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8044" y="2249556"/>
            <a:ext cx="3626424" cy="271981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4046" y="1922983"/>
            <a:ext cx="4772297" cy="3579223"/>
          </a:xfrm>
          <a:prstGeom prst="rect">
            <a:avLst/>
          </a:prstGeom>
        </p:spPr>
      </p:pic>
    </p:spTree>
    <p:extLst>
      <p:ext uri="{BB962C8B-B14F-4D97-AF65-F5344CB8AC3E}">
        <p14:creationId xmlns:p14="http://schemas.microsoft.com/office/powerpoint/2010/main" val="330406097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WE HAD A GREAT YEAR TOGETHER!</a:t>
            </a:r>
            <a:br>
              <a:rPr lang="en-US" dirty="0" smtClean="0"/>
            </a:br>
            <a:r>
              <a:rPr lang="en-US" dirty="0" smtClean="0"/>
              <a:t>Thank you for all your support!</a:t>
            </a:r>
            <a:endParaRPr lang="en-US" dirty="0"/>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7109" y="1971319"/>
            <a:ext cx="5783205" cy="4337404"/>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92" y="2004244"/>
            <a:ext cx="5747657" cy="4310743"/>
          </a:xfrm>
          <a:prstGeom prst="rect">
            <a:avLst/>
          </a:prstGeom>
        </p:spPr>
      </p:pic>
    </p:spTree>
    <p:extLst>
      <p:ext uri="{BB962C8B-B14F-4D97-AF65-F5344CB8AC3E}">
        <p14:creationId xmlns:p14="http://schemas.microsoft.com/office/powerpoint/2010/main" val="16562663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Kindergarten Scrapbook</a:t>
            </a:r>
            <a:endParaRPr lang="en-US" dirty="0"/>
          </a:p>
        </p:txBody>
      </p:sp>
      <p:sp>
        <p:nvSpPr>
          <p:cNvPr id="3" name="Content Placeholder 2"/>
          <p:cNvSpPr>
            <a:spLocks noGrp="1"/>
          </p:cNvSpPr>
          <p:nvPr>
            <p:ph idx="1"/>
          </p:nvPr>
        </p:nvSpPr>
        <p:spPr/>
        <p:txBody>
          <a:bodyPr/>
          <a:lstStyle/>
          <a:p>
            <a:r>
              <a:rPr lang="en-US" dirty="0" smtClean="0"/>
              <a:t>Your child’s artwork for the year has been compiled into a scrapbook for the year.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016" y="2687683"/>
            <a:ext cx="5560423" cy="4170317"/>
          </a:xfrm>
          <a:prstGeom prst="rect">
            <a:avLst/>
          </a:prstGeom>
        </p:spPr>
      </p:pic>
    </p:spTree>
    <p:extLst>
      <p:ext uri="{BB962C8B-B14F-4D97-AF65-F5344CB8AC3E}">
        <p14:creationId xmlns:p14="http://schemas.microsoft.com/office/powerpoint/2010/main" val="53332287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Brag Tags</a:t>
            </a:r>
            <a:endParaRPr lang="en-US" dirty="0"/>
          </a:p>
        </p:txBody>
      </p:sp>
      <p:sp>
        <p:nvSpPr>
          <p:cNvPr id="3" name="Content Placeholder 2"/>
          <p:cNvSpPr>
            <a:spLocks noGrp="1"/>
          </p:cNvSpPr>
          <p:nvPr>
            <p:ph idx="1"/>
          </p:nvPr>
        </p:nvSpPr>
        <p:spPr/>
        <p:txBody>
          <a:bodyPr/>
          <a:lstStyle/>
          <a:p>
            <a:r>
              <a:rPr lang="en-US" dirty="0" smtClean="0"/>
              <a:t>This year Kate Sullivan used brag tags to reward students for Citizenship, Honor Roll and great work.  Your child has a brag tag in their envelope. The number of tags on your child’s necklace are the ones your child earned. Not everyone has the same number of tags. All students did  great job earning bag tags.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5565" y="3167742"/>
            <a:ext cx="3879670" cy="2909752"/>
          </a:xfrm>
          <a:prstGeom prst="rect">
            <a:avLst/>
          </a:prstGeom>
        </p:spPr>
      </p:pic>
    </p:spTree>
    <p:extLst>
      <p:ext uri="{BB962C8B-B14F-4D97-AF65-F5344CB8AC3E}">
        <p14:creationId xmlns:p14="http://schemas.microsoft.com/office/powerpoint/2010/main" val="237185977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89396" y="188695"/>
            <a:ext cx="8349956" cy="6480610"/>
          </a:xfrm>
          <a:prstGeom prst="rect">
            <a:avLst/>
          </a:prstGeom>
        </p:spPr>
      </p:pic>
      <p:sp>
        <p:nvSpPr>
          <p:cNvPr id="5" name="TextBox 4"/>
          <p:cNvSpPr txBox="1"/>
          <p:nvPr/>
        </p:nvSpPr>
        <p:spPr>
          <a:xfrm>
            <a:off x="4868091" y="2926080"/>
            <a:ext cx="2455816" cy="461665"/>
          </a:xfrm>
          <a:prstGeom prst="rect">
            <a:avLst/>
          </a:prstGeom>
          <a:noFill/>
        </p:spPr>
        <p:txBody>
          <a:bodyPr wrap="square" rtlCol="0">
            <a:spAutoFit/>
          </a:bodyPr>
          <a:lstStyle/>
          <a:p>
            <a:pPr algn="ctr"/>
            <a:endParaRPr lang="en-US" sz="2400" dirty="0">
              <a:latin typeface="Ink Free" panose="03080402000500000000" pitchFamily="66" charset="0"/>
            </a:endParaRPr>
          </a:p>
        </p:txBody>
      </p:sp>
      <p:sp>
        <p:nvSpPr>
          <p:cNvPr id="8" name="TextBox 7"/>
          <p:cNvSpPr txBox="1"/>
          <p:nvPr/>
        </p:nvSpPr>
        <p:spPr>
          <a:xfrm>
            <a:off x="4715692" y="2926080"/>
            <a:ext cx="2847702" cy="461665"/>
          </a:xfrm>
          <a:prstGeom prst="rect">
            <a:avLst/>
          </a:prstGeom>
          <a:noFill/>
        </p:spPr>
        <p:txBody>
          <a:bodyPr wrap="square" rtlCol="0">
            <a:spAutoFit/>
          </a:bodyPr>
          <a:lstStyle/>
          <a:p>
            <a:pPr algn="ctr"/>
            <a:r>
              <a:rPr lang="en-US" sz="2400" dirty="0" smtClean="0">
                <a:latin typeface="Ink Free" panose="03080402000500000000" pitchFamily="66" charset="0"/>
              </a:rPr>
              <a:t>Caleb Porter</a:t>
            </a:r>
            <a:endParaRPr lang="en-US" sz="2400" dirty="0">
              <a:latin typeface="Ink Free" panose="03080402000500000000" pitchFamily="66" charset="0"/>
            </a:endParaRPr>
          </a:p>
        </p:txBody>
      </p:sp>
      <p:sp>
        <p:nvSpPr>
          <p:cNvPr id="10" name="TextBox 9"/>
          <p:cNvSpPr txBox="1"/>
          <p:nvPr/>
        </p:nvSpPr>
        <p:spPr>
          <a:xfrm>
            <a:off x="6818811" y="4528565"/>
            <a:ext cx="2246812" cy="461665"/>
          </a:xfrm>
          <a:prstGeom prst="rect">
            <a:avLst/>
          </a:prstGeom>
          <a:noFill/>
        </p:spPr>
        <p:txBody>
          <a:bodyPr wrap="square" rtlCol="0">
            <a:spAutoFit/>
          </a:bodyPr>
          <a:lstStyle/>
          <a:p>
            <a:r>
              <a:rPr lang="en-US" sz="2400" dirty="0" smtClean="0">
                <a:latin typeface="Ink Free" panose="03080402000500000000" pitchFamily="66" charset="0"/>
              </a:rPr>
              <a:t>June 4, 2021</a:t>
            </a:r>
            <a:endParaRPr lang="en-US" sz="2400" dirty="0">
              <a:latin typeface="Ink Free" panose="03080402000500000000" pitchFamily="66" charset="0"/>
            </a:endParaRPr>
          </a:p>
        </p:txBody>
      </p:sp>
      <p:sp>
        <p:nvSpPr>
          <p:cNvPr id="11" name="TextBox 10"/>
          <p:cNvSpPr txBox="1"/>
          <p:nvPr/>
        </p:nvSpPr>
        <p:spPr>
          <a:xfrm>
            <a:off x="6818811" y="5199017"/>
            <a:ext cx="2495006" cy="461665"/>
          </a:xfrm>
          <a:prstGeom prst="rect">
            <a:avLst/>
          </a:prstGeom>
          <a:noFill/>
        </p:spPr>
        <p:txBody>
          <a:bodyPr wrap="square" rtlCol="0">
            <a:spAutoFit/>
          </a:bodyPr>
          <a:lstStyle/>
          <a:p>
            <a:r>
              <a:rPr lang="en-US" sz="2400" dirty="0" smtClean="0">
                <a:latin typeface="Ink Free" panose="03080402000500000000" pitchFamily="66" charset="0"/>
              </a:rPr>
              <a:t>Mrs. Schaffner</a:t>
            </a:r>
            <a:endParaRPr lang="en-US" sz="2400" dirty="0">
              <a:latin typeface="Ink Free" panose="03080402000500000000" pitchFamily="66" charset="0"/>
            </a:endParaRPr>
          </a:p>
        </p:txBody>
      </p:sp>
    </p:spTree>
    <p:extLst>
      <p:ext uri="{BB962C8B-B14F-4D97-AF65-F5344CB8AC3E}">
        <p14:creationId xmlns:p14="http://schemas.microsoft.com/office/powerpoint/2010/main" val="150632213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31517" y="337628"/>
            <a:ext cx="7876715" cy="6078239"/>
          </a:xfrm>
          <a:prstGeom prst="rect">
            <a:avLst/>
          </a:prstGeom>
        </p:spPr>
      </p:pic>
      <p:sp>
        <p:nvSpPr>
          <p:cNvPr id="6" name="Rectangle 5"/>
          <p:cNvSpPr/>
          <p:nvPr/>
        </p:nvSpPr>
        <p:spPr>
          <a:xfrm>
            <a:off x="6257110" y="4838002"/>
            <a:ext cx="2151886" cy="461665"/>
          </a:xfrm>
          <a:prstGeom prst="rect">
            <a:avLst/>
          </a:prstGeom>
        </p:spPr>
        <p:txBody>
          <a:bodyPr wrap="square">
            <a:spAutoFit/>
          </a:bodyPr>
          <a:lstStyle/>
          <a:p>
            <a:r>
              <a:rPr lang="en-US" sz="2400" dirty="0">
                <a:latin typeface="Ink Free" panose="03080402000500000000" pitchFamily="66" charset="0"/>
              </a:rPr>
              <a:t>June 4, 2021</a:t>
            </a:r>
          </a:p>
        </p:txBody>
      </p:sp>
      <p:pic>
        <p:nvPicPr>
          <p:cNvPr id="8" name="Picture 7"/>
          <p:cNvPicPr>
            <a:picLocks noChangeAspect="1"/>
          </p:cNvPicPr>
          <p:nvPr/>
        </p:nvPicPr>
        <p:blipFill>
          <a:blip r:embed="rId3"/>
          <a:stretch>
            <a:fillRect/>
          </a:stretch>
        </p:blipFill>
        <p:spPr>
          <a:xfrm>
            <a:off x="5817971" y="5299667"/>
            <a:ext cx="2591025" cy="646232"/>
          </a:xfrm>
          <a:prstGeom prst="rect">
            <a:avLst/>
          </a:prstGeom>
        </p:spPr>
      </p:pic>
      <p:sp>
        <p:nvSpPr>
          <p:cNvPr id="9" name="TextBox 8"/>
          <p:cNvSpPr txBox="1"/>
          <p:nvPr/>
        </p:nvSpPr>
        <p:spPr>
          <a:xfrm flipH="1">
            <a:off x="4911634" y="2808514"/>
            <a:ext cx="2677885" cy="461665"/>
          </a:xfrm>
          <a:prstGeom prst="rect">
            <a:avLst/>
          </a:prstGeom>
          <a:noFill/>
        </p:spPr>
        <p:txBody>
          <a:bodyPr wrap="square" rtlCol="0">
            <a:spAutoFit/>
          </a:bodyPr>
          <a:lstStyle/>
          <a:p>
            <a:pPr algn="ctr"/>
            <a:r>
              <a:rPr lang="en-US" sz="2400" dirty="0" smtClean="0">
                <a:latin typeface="Ink Free" panose="03080402000500000000" pitchFamily="66" charset="0"/>
              </a:rPr>
              <a:t>Sakura Ramos</a:t>
            </a:r>
            <a:endParaRPr lang="en-US" sz="2400" dirty="0">
              <a:latin typeface="Ink Free" panose="03080402000500000000" pitchFamily="66" charset="0"/>
            </a:endParaRPr>
          </a:p>
        </p:txBody>
      </p:sp>
    </p:spTree>
    <p:extLst>
      <p:ext uri="{BB962C8B-B14F-4D97-AF65-F5344CB8AC3E}">
        <p14:creationId xmlns:p14="http://schemas.microsoft.com/office/powerpoint/2010/main" val="280996199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9893" y="389880"/>
            <a:ext cx="7876715" cy="6078239"/>
          </a:xfrm>
          <a:prstGeom prst="rect">
            <a:avLst/>
          </a:prstGeom>
        </p:spPr>
      </p:pic>
      <p:sp>
        <p:nvSpPr>
          <p:cNvPr id="5" name="Rectangle 4"/>
          <p:cNvSpPr/>
          <p:nvPr/>
        </p:nvSpPr>
        <p:spPr>
          <a:xfrm>
            <a:off x="6994114" y="4628997"/>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6577035" y="5086992"/>
            <a:ext cx="2591025" cy="646232"/>
          </a:xfrm>
          <a:prstGeom prst="rect">
            <a:avLst/>
          </a:prstGeom>
        </p:spPr>
      </p:pic>
      <p:sp>
        <p:nvSpPr>
          <p:cNvPr id="9" name="TextBox 8"/>
          <p:cNvSpPr txBox="1"/>
          <p:nvPr/>
        </p:nvSpPr>
        <p:spPr>
          <a:xfrm>
            <a:off x="4611189" y="2690930"/>
            <a:ext cx="2795451" cy="523220"/>
          </a:xfrm>
          <a:prstGeom prst="rect">
            <a:avLst/>
          </a:prstGeom>
          <a:noFill/>
        </p:spPr>
        <p:txBody>
          <a:bodyPr wrap="square" rtlCol="0">
            <a:spAutoFit/>
          </a:bodyPr>
          <a:lstStyle/>
          <a:p>
            <a:pPr algn="ctr"/>
            <a:r>
              <a:rPr lang="en-US" sz="2800" dirty="0" smtClean="0">
                <a:latin typeface="Ink Free" panose="03080402000500000000" pitchFamily="66" charset="0"/>
              </a:rPr>
              <a:t>Mason Shaffer</a:t>
            </a:r>
            <a:endParaRPr lang="en-US" sz="2800" dirty="0">
              <a:latin typeface="Ink Free" panose="03080402000500000000" pitchFamily="66" charset="0"/>
            </a:endParaRPr>
          </a:p>
        </p:txBody>
      </p:sp>
    </p:spTree>
    <p:extLst>
      <p:ext uri="{BB962C8B-B14F-4D97-AF65-F5344CB8AC3E}">
        <p14:creationId xmlns:p14="http://schemas.microsoft.com/office/powerpoint/2010/main" val="326260668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5390" y="442131"/>
            <a:ext cx="7876715" cy="6078239"/>
          </a:xfrm>
          <a:prstGeom prst="rect">
            <a:avLst/>
          </a:prstGeom>
        </p:spPr>
      </p:pic>
      <p:sp>
        <p:nvSpPr>
          <p:cNvPr id="5" name="Rectangle 4"/>
          <p:cNvSpPr/>
          <p:nvPr/>
        </p:nvSpPr>
        <p:spPr>
          <a:xfrm>
            <a:off x="6954925" y="4628997"/>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6420282" y="5086992"/>
            <a:ext cx="2591025" cy="646232"/>
          </a:xfrm>
          <a:prstGeom prst="rect">
            <a:avLst/>
          </a:prstGeom>
        </p:spPr>
      </p:pic>
      <p:pic>
        <p:nvPicPr>
          <p:cNvPr id="7" name="Picture 6"/>
          <p:cNvPicPr>
            <a:picLocks noChangeAspect="1"/>
          </p:cNvPicPr>
          <p:nvPr/>
        </p:nvPicPr>
        <p:blipFill>
          <a:blip r:embed="rId4"/>
          <a:stretch>
            <a:fillRect/>
          </a:stretch>
        </p:blipFill>
        <p:spPr>
          <a:xfrm>
            <a:off x="4782198" y="3243056"/>
            <a:ext cx="2627604" cy="371888"/>
          </a:xfrm>
          <a:prstGeom prst="rect">
            <a:avLst/>
          </a:prstGeom>
        </p:spPr>
      </p:pic>
      <p:sp>
        <p:nvSpPr>
          <p:cNvPr id="8" name="TextBox 7"/>
          <p:cNvSpPr txBox="1"/>
          <p:nvPr/>
        </p:nvSpPr>
        <p:spPr>
          <a:xfrm>
            <a:off x="4624251" y="3243056"/>
            <a:ext cx="2638698" cy="523220"/>
          </a:xfrm>
          <a:prstGeom prst="rect">
            <a:avLst/>
          </a:prstGeom>
          <a:noFill/>
        </p:spPr>
        <p:txBody>
          <a:bodyPr wrap="square" rtlCol="0">
            <a:spAutoFit/>
          </a:bodyPr>
          <a:lstStyle/>
          <a:p>
            <a:pPr algn="ctr"/>
            <a:r>
              <a:rPr lang="en-US" sz="2800" dirty="0" smtClean="0">
                <a:latin typeface="Ink Free" panose="03080402000500000000" pitchFamily="66" charset="0"/>
              </a:rPr>
              <a:t>Micah Tyson</a:t>
            </a:r>
            <a:endParaRPr lang="en-US" sz="2800" dirty="0">
              <a:latin typeface="Ink Free" panose="03080402000500000000" pitchFamily="66" charset="0"/>
            </a:endParaRPr>
          </a:p>
        </p:txBody>
      </p:sp>
    </p:spTree>
    <p:extLst>
      <p:ext uri="{BB962C8B-B14F-4D97-AF65-F5344CB8AC3E}">
        <p14:creationId xmlns:p14="http://schemas.microsoft.com/office/powerpoint/2010/main" val="239739269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18453" y="429068"/>
            <a:ext cx="7876715" cy="6078239"/>
          </a:xfrm>
          <a:prstGeom prst="rect">
            <a:avLst/>
          </a:prstGeom>
        </p:spPr>
      </p:pic>
      <p:sp>
        <p:nvSpPr>
          <p:cNvPr id="5" name="Rectangle 4"/>
          <p:cNvSpPr/>
          <p:nvPr/>
        </p:nvSpPr>
        <p:spPr>
          <a:xfrm>
            <a:off x="6471599" y="4955568"/>
            <a:ext cx="1539204" cy="369332"/>
          </a:xfrm>
          <a:prstGeom prst="rect">
            <a:avLst/>
          </a:prstGeom>
        </p:spPr>
        <p:txBody>
          <a:bodyPr wrap="none">
            <a:spAutoFit/>
          </a:bodyPr>
          <a:lstStyle/>
          <a:p>
            <a:r>
              <a:rPr lang="en-US" dirty="0">
                <a:latin typeface="Ink Free" panose="03080402000500000000" pitchFamily="66" charset="0"/>
              </a:rPr>
              <a:t>June 4, 2021</a:t>
            </a:r>
          </a:p>
        </p:txBody>
      </p:sp>
      <p:pic>
        <p:nvPicPr>
          <p:cNvPr id="6" name="Picture 5"/>
          <p:cNvPicPr>
            <a:picLocks noChangeAspect="1"/>
          </p:cNvPicPr>
          <p:nvPr/>
        </p:nvPicPr>
        <p:blipFill>
          <a:blip r:embed="rId3"/>
          <a:stretch>
            <a:fillRect/>
          </a:stretch>
        </p:blipFill>
        <p:spPr>
          <a:xfrm>
            <a:off x="5923893" y="5324900"/>
            <a:ext cx="2591025" cy="646232"/>
          </a:xfrm>
          <a:prstGeom prst="rect">
            <a:avLst/>
          </a:prstGeom>
        </p:spPr>
      </p:pic>
      <p:pic>
        <p:nvPicPr>
          <p:cNvPr id="7" name="Picture 6"/>
          <p:cNvPicPr>
            <a:picLocks noChangeAspect="1"/>
          </p:cNvPicPr>
          <p:nvPr/>
        </p:nvPicPr>
        <p:blipFill>
          <a:blip r:embed="rId4"/>
          <a:stretch>
            <a:fillRect/>
          </a:stretch>
        </p:blipFill>
        <p:spPr>
          <a:xfrm>
            <a:off x="4743009" y="3468188"/>
            <a:ext cx="2627604" cy="371888"/>
          </a:xfrm>
          <a:prstGeom prst="rect">
            <a:avLst/>
          </a:prstGeom>
        </p:spPr>
      </p:pic>
      <p:sp>
        <p:nvSpPr>
          <p:cNvPr id="8" name="TextBox 7"/>
          <p:cNvSpPr txBox="1"/>
          <p:nvPr/>
        </p:nvSpPr>
        <p:spPr>
          <a:xfrm>
            <a:off x="4911634" y="3392522"/>
            <a:ext cx="2458979" cy="523220"/>
          </a:xfrm>
          <a:prstGeom prst="rect">
            <a:avLst/>
          </a:prstGeom>
          <a:noFill/>
        </p:spPr>
        <p:txBody>
          <a:bodyPr wrap="square" rtlCol="0">
            <a:spAutoFit/>
          </a:bodyPr>
          <a:lstStyle/>
          <a:p>
            <a:pPr algn="ctr"/>
            <a:r>
              <a:rPr lang="en-US" sz="2800" dirty="0" smtClean="0">
                <a:latin typeface="Ink Free" panose="03080402000500000000" pitchFamily="66" charset="0"/>
              </a:rPr>
              <a:t>Lillian Reynolds</a:t>
            </a:r>
            <a:endParaRPr lang="en-US" sz="2800" dirty="0">
              <a:latin typeface="Ink Free" panose="03080402000500000000" pitchFamily="66" charset="0"/>
            </a:endParaRPr>
          </a:p>
        </p:txBody>
      </p:sp>
    </p:spTree>
    <p:extLst>
      <p:ext uri="{BB962C8B-B14F-4D97-AF65-F5344CB8AC3E}">
        <p14:creationId xmlns:p14="http://schemas.microsoft.com/office/powerpoint/2010/main" val="378755615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TM10001114[[fn=Gallery]]</Template>
  <TotalTime>7673</TotalTime>
  <Words>332</Words>
  <Application>Microsoft Office PowerPoint</Application>
  <PresentationFormat>Widescreen</PresentationFormat>
  <Paragraphs>64</Paragraphs>
  <Slides>26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Gill Sans MT</vt:lpstr>
      <vt:lpstr>Ink Free</vt:lpstr>
      <vt:lpstr>Gallery</vt:lpstr>
      <vt:lpstr>Kindergarten Awards Ceremony</vt:lpstr>
      <vt:lpstr>Memorable Moments from our year</vt:lpstr>
      <vt:lpstr>Kindergarten Scrapbook</vt:lpstr>
      <vt:lpstr>Brag Tags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Summer Learning Bags</vt:lpstr>
      <vt:lpstr>Summer Learning Bags</vt:lpstr>
      <vt:lpstr>WE HAD A GREAT YEAR TOGETHER! Thank you for all your support!</vt:lpstr>
    </vt:vector>
  </TitlesOfParts>
  <Company>Leon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Kindergarten Awards Ceremony</dc:title>
  <dc:creator>Schaffner, Dottie</dc:creator>
  <cp:lastModifiedBy>Wallace, Brandon</cp:lastModifiedBy>
  <cp:revision>36</cp:revision>
  <dcterms:created xsi:type="dcterms:W3CDTF">2021-05-27T12:40:00Z</dcterms:created>
  <dcterms:modified xsi:type="dcterms:W3CDTF">2021-06-02T18:12:40Z</dcterms:modified>
</cp:coreProperties>
</file>